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photoAlbum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56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7C6F1-6F24-45AF-9398-8DC59AD07826}" type="datetimeFigureOut">
              <a:rPr lang="zh-CN" altLang="en-US" smtClean="0"/>
              <a:t>2012/2/4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607B5-FEF5-4B78-9BEB-780D8B88CB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815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7C6F1-6F24-45AF-9398-8DC59AD07826}" type="datetimeFigureOut">
              <a:rPr lang="zh-CN" altLang="en-US" smtClean="0"/>
              <a:t>2012/2/4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607B5-FEF5-4B78-9BEB-780D8B88CB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8301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7C6F1-6F24-45AF-9398-8DC59AD07826}" type="datetimeFigureOut">
              <a:rPr lang="zh-CN" altLang="en-US" smtClean="0"/>
              <a:t>2012/2/4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607B5-FEF5-4B78-9BEB-780D8B88CB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1649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7C6F1-6F24-45AF-9398-8DC59AD07826}" type="datetimeFigureOut">
              <a:rPr lang="zh-CN" altLang="en-US" smtClean="0"/>
              <a:t>2012/2/4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607B5-FEF5-4B78-9BEB-780D8B88CB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240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7C6F1-6F24-45AF-9398-8DC59AD07826}" type="datetimeFigureOut">
              <a:rPr lang="zh-CN" altLang="en-US" smtClean="0"/>
              <a:t>2012/2/4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607B5-FEF5-4B78-9BEB-780D8B88CB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443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7C6F1-6F24-45AF-9398-8DC59AD07826}" type="datetimeFigureOut">
              <a:rPr lang="zh-CN" altLang="en-US" smtClean="0"/>
              <a:t>2012/2/4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607B5-FEF5-4B78-9BEB-780D8B88CB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00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7C6F1-6F24-45AF-9398-8DC59AD07826}" type="datetimeFigureOut">
              <a:rPr lang="zh-CN" altLang="en-US" smtClean="0"/>
              <a:t>2012/2/4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607B5-FEF5-4B78-9BEB-780D8B88CB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701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7C6F1-6F24-45AF-9398-8DC59AD07826}" type="datetimeFigureOut">
              <a:rPr lang="zh-CN" altLang="en-US" smtClean="0"/>
              <a:t>2012/2/4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607B5-FEF5-4B78-9BEB-780D8B88CB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595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7C6F1-6F24-45AF-9398-8DC59AD07826}" type="datetimeFigureOut">
              <a:rPr lang="zh-CN" altLang="en-US" smtClean="0"/>
              <a:t>2012/2/4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607B5-FEF5-4B78-9BEB-780D8B88CB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359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7C6F1-6F24-45AF-9398-8DC59AD07826}" type="datetimeFigureOut">
              <a:rPr lang="zh-CN" altLang="en-US" smtClean="0"/>
              <a:t>2012/2/4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607B5-FEF5-4B78-9BEB-780D8B88CB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0093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7C6F1-6F24-45AF-9398-8DC59AD07826}" type="datetimeFigureOut">
              <a:rPr lang="zh-CN" altLang="en-US" smtClean="0"/>
              <a:t>2012/2/4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607B5-FEF5-4B78-9BEB-780D8B88CB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0973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7C6F1-6F24-45AF-9398-8DC59AD07826}" type="datetimeFigureOut">
              <a:rPr lang="zh-CN" altLang="en-US" smtClean="0"/>
              <a:t>2012/2/4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607B5-FEF5-4B78-9BEB-780D8B88CB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128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48136" y="260708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551"/>
            <a:ext cx="9144000" cy="6616898"/>
          </a:xfrm>
          <a:prstGeom prst="rect">
            <a:avLst/>
          </a:prstGeom>
        </p:spPr>
      </p:pic>
      <p:pic>
        <p:nvPicPr>
          <p:cNvPr id="2" name="NY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0" end="257263.9316"/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770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4557"/>
      </p:ext>
    </p:extLst>
  </p:cSld>
  <p:clrMapOvr>
    <a:masterClrMapping/>
  </p:clrMapOvr>
  <p:transition spd="med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SC007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393824"/>
      </p:ext>
    </p:extLst>
  </p:cSld>
  <p:clrMapOvr>
    <a:masterClrMapping/>
  </p:clrMapOvr>
  <p:transition spd="slow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SC007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146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SC007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5248653"/>
      </p:ext>
    </p:extLst>
  </p:cSld>
  <p:clrMapOvr>
    <a:masterClrMapping/>
  </p:clrMapOvr>
  <p:transition spd="med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SC007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5401687"/>
      </p:ext>
    </p:extLst>
  </p:cSld>
  <p:clrMapOvr>
    <a:masterClrMapping/>
  </p:clrMapOvr>
  <p:transition spd="slow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SC007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5006692"/>
      </p:ext>
    </p:extLst>
  </p:cSld>
  <p:clrMapOvr>
    <a:masterClrMapping/>
  </p:clrMapOvr>
  <p:transition spd="slow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SC007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7124406"/>
      </p:ext>
    </p:extLst>
  </p:cSld>
  <p:clrMapOvr>
    <a:masterClrMapping/>
  </p:clrMapOvr>
  <p:transition spd="med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SC007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4367945"/>
      </p:ext>
    </p:extLst>
  </p:cSld>
  <p:clrMapOvr>
    <a:masterClrMapping/>
  </p:clrMapOvr>
  <p:transition spd="med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SC007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9004496"/>
      </p:ext>
    </p:extLst>
  </p:cSld>
  <p:clrMapOvr>
    <a:masterClrMapping/>
  </p:clrMapOvr>
  <p:transition spd="med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SC007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3643417"/>
      </p:ext>
    </p:extLst>
  </p:cSld>
  <p:clrMapOvr>
    <a:masterClrMapping/>
  </p:clrMapOvr>
  <p:transition spd="slow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SC007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8321156"/>
      </p:ext>
    </p:extLst>
  </p:cSld>
  <p:clrMapOvr>
    <a:masterClrMapping/>
  </p:clrMapOvr>
  <p:transition spd="slow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0</Words>
  <Application>Microsoft Office PowerPoint</Application>
  <PresentationFormat>全屏显示(4:3)</PresentationFormat>
  <Paragraphs>0</Paragraphs>
  <Slides>11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2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me</cp:lastModifiedBy>
  <cp:revision>6</cp:revision>
  <dcterms:created xsi:type="dcterms:W3CDTF">2012-02-01T07:53:30Z</dcterms:created>
  <dcterms:modified xsi:type="dcterms:W3CDTF">2012-02-05T03:16:53Z</dcterms:modified>
</cp:coreProperties>
</file>