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3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3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9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8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7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0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6226-A124-4FED-9111-5F8D8222F632}" type="datetimeFigureOut">
              <a:rPr lang="zh-CN" altLang="en-US" smtClean="0"/>
              <a:t>2012-1-5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5F79-B410-4BC8-B7DF-380FD82FB9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71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1000">
        <p14:warp dir="in"/>
      </p:transition>
    </mc:Choice>
    <mc:Fallback xmlns="">
      <p:transition spd="slow" advTm="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zhencang\jan12\libingq\Logo&amp;song.swf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25"/>
            <a:ext cx="9144000" cy="498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ogo&amp;song.swf"/>
          <p:cNvPicPr>
            <a:picLocks noRot="1" noChangeAspect="1"/>
          </p:cNvPicPr>
          <p:nvPr>
            <a:videoFile r:link="rId1"/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6076704"/>
            <a:ext cx="827584" cy="76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5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9144000" cy="557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03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0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10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9144000" cy="671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3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11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5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19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2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21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5" y="0"/>
            <a:ext cx="511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9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5675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0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3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9144000" cy="557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5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63"/>
            <a:ext cx="9144000" cy="578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7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48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8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49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60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3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61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9144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9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75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4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475"/>
            <a:ext cx="9144000" cy="484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5000">
        <p14:warp dir="in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gztow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" y="571499"/>
            <a:ext cx="9144000" cy="571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6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"/>
            <a:ext cx="9144000" cy="6265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0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7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000">
        <p14:warp dir="in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" y="0"/>
            <a:ext cx="904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1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9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9144000" cy="5856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9144000" cy="6691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294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313"/>
            <a:ext cx="9144000" cy="541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7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9144000" cy="626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9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51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13320"/>
            <a:ext cx="892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8000">
        <p14:warp dir="in"/>
      </p:transition>
    </mc:Choice>
    <mc:Fallback xmlns="">
      <p:transition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18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" y="0"/>
            <a:ext cx="8967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0"/>
            <a:ext cx="834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5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6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warp dir="in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0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838"/>
            <a:ext cx="9144000" cy="539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0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38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73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13"/>
            <a:ext cx="9144000" cy="668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8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5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9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9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7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warp dir="i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55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8000">
        <p14:warp dir="in"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59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warp dir="in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76 (Large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warp dir="i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0"/>
            <a:ext cx="6048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3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0</Words>
  <Application>Microsoft Office PowerPoint</Application>
  <PresentationFormat>全屏显示(4:3)</PresentationFormat>
  <Paragraphs>0</Paragraphs>
  <Slides>51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7</cp:revision>
  <dcterms:created xsi:type="dcterms:W3CDTF">2012-01-05T06:45:02Z</dcterms:created>
  <dcterms:modified xsi:type="dcterms:W3CDTF">2012-01-05T19:54:10Z</dcterms:modified>
</cp:coreProperties>
</file>