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7A7C-B0FC-4570-B5ED-7AE3D3844FA6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8D1B-4111-4360-B644-57C8EE11C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7772400" cy="1470025"/>
          </a:xfrm>
        </p:spPr>
        <p:txBody>
          <a:bodyPr>
            <a:prstTxWarp prst="textInflate">
              <a:avLst/>
            </a:prstTxWarp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zh-CN" altLang="en-US" sz="8000" dirty="0" smtClean="0">
                <a:solidFill>
                  <a:srgbClr val="FF0000"/>
                </a:solidFill>
              </a:rPr>
              <a:t>万圣节快乐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572000"/>
            <a:ext cx="6400800" cy="182880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                    </a:t>
            </a:r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</a:t>
            </a:r>
            <a:r>
              <a:rPr lang="zh-CN" altLang="en-US" sz="2400" dirty="0" smtClean="0"/>
              <a:t> 罗泽昌     王淡如</a:t>
            </a:r>
            <a:endParaRPr lang="en-US" altLang="zh-CN" sz="2400" dirty="0" smtClean="0"/>
          </a:p>
          <a:p>
            <a:r>
              <a:rPr lang="en-US" altLang="zh-CN" sz="2000" dirty="0" smtClean="0"/>
              <a:t>                                            2010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月</a:t>
            </a:r>
            <a:r>
              <a:rPr lang="en-US" altLang="zh-CN" sz="2000" dirty="0" smtClean="0"/>
              <a:t>30</a:t>
            </a:r>
            <a:r>
              <a:rPr lang="zh-CN" altLang="en-US" sz="2000" dirty="0" smtClean="0"/>
              <a:t>日</a:t>
            </a:r>
            <a:endParaRPr lang="en-US" sz="2000" dirty="0"/>
          </a:p>
        </p:txBody>
      </p:sp>
      <p:pic>
        <p:nvPicPr>
          <p:cNvPr id="1028" name="Picture 4" descr="C:\Users\Xuong Trach La\AppData\Local\Microsoft\Windows\Temporary Internet Files\Content.IE5\NI9RD7FS\MC90043622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543120" cy="3276600"/>
          </a:xfrm>
          <a:prstGeom prst="rect">
            <a:avLst/>
          </a:prstGeom>
          <a:noFill/>
        </p:spPr>
      </p:pic>
      <p:pic>
        <p:nvPicPr>
          <p:cNvPr id="1029" name="Picture 5" descr="C:\Users\Xuong Trach La\AppData\Local\Microsoft\Windows\Temporary Internet Files\Content.IE5\6BNKCM69\MC90043824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9913"/>
            <a:ext cx="2438400" cy="3038088"/>
          </a:xfrm>
          <a:prstGeom prst="rect">
            <a:avLst/>
          </a:prstGeom>
          <a:noFill/>
        </p:spPr>
      </p:pic>
      <p:pic>
        <p:nvPicPr>
          <p:cNvPr id="1030" name="Picture 6" descr="C:\Users\Xuong Trach La\AppData\Local\Microsoft\Windows\Temporary Internet Files\Content.IE5\NI9RD7FS\MC900436325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laser.wav" builtIn="1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万圣节快乐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万圣节快乐</dc:title>
  <dc:creator>Xuong Trach La</dc:creator>
  <cp:lastModifiedBy>Xuong Trach La</cp:lastModifiedBy>
  <cp:revision>7</cp:revision>
  <dcterms:created xsi:type="dcterms:W3CDTF">2010-10-29T16:06:09Z</dcterms:created>
  <dcterms:modified xsi:type="dcterms:W3CDTF">2010-10-29T17:03:40Z</dcterms:modified>
</cp:coreProperties>
</file>